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2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225</Words>
  <Application>Microsoft Office PowerPoint</Application>
  <PresentationFormat>Widescreen</PresentationFormat>
  <Paragraphs>16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Calibri</vt:lpstr>
      <vt:lpstr>Office Theme</vt:lpstr>
      <vt:lpstr>PURPOSE OF PROJECT</vt:lpstr>
      <vt:lpstr>KPI’S Requirement</vt:lpstr>
      <vt:lpstr>Charts to Create: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vivek sharma</cp:lastModifiedBy>
  <cp:revision>13</cp:revision>
  <dcterms:created xsi:type="dcterms:W3CDTF">2025-01-20T11:39:00Z</dcterms:created>
  <dcterms:modified xsi:type="dcterms:W3CDTF">2025-06-03T10:05:57Z</dcterms:modified>
</cp:coreProperties>
</file>

<file path=docProps/thumbnail.jpeg>
</file>